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p:restoredTop sz="94636"/>
  </p:normalViewPr>
  <p:slideViewPr>
    <p:cSldViewPr>
      <p:cViewPr varScale="1">
        <p:scale>
          <a:sx n="63" d="100"/>
          <a:sy n="63" d="100"/>
        </p:scale>
        <p:origin x="1736"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69924D-AB30-AF47-AB3B-E0FD9C5A3539}" type="datetimeFigureOut">
              <a:rPr lang="en-US" smtClean="0"/>
              <a:t>5/28/19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1D418-1253-F24B-82C9-3367C65654AA}" type="slidenum">
              <a:rPr lang="en-US" smtClean="0"/>
              <a:t>‹#›</a:t>
            </a:fld>
            <a:endParaRPr lang="en-US"/>
          </a:p>
        </p:txBody>
      </p:sp>
    </p:spTree>
    <p:extLst>
      <p:ext uri="{BB962C8B-B14F-4D97-AF65-F5344CB8AC3E}">
        <p14:creationId xmlns:p14="http://schemas.microsoft.com/office/powerpoint/2010/main" val="1312057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1D418-1253-F24B-82C9-3367C65654AA}" type="slidenum">
              <a:rPr lang="en-US" smtClean="0"/>
              <a:t>1</a:t>
            </a:fld>
            <a:endParaRPr lang="en-US"/>
          </a:p>
        </p:txBody>
      </p:sp>
    </p:spTree>
    <p:extLst>
      <p:ext uri="{BB962C8B-B14F-4D97-AF65-F5344CB8AC3E}">
        <p14:creationId xmlns:p14="http://schemas.microsoft.com/office/powerpoint/2010/main" val="211775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7DFEFB-85C7-473C-B2F4-682EB3F12D0B}" type="datetimeFigureOut">
              <a:rPr lang="en-US" smtClean="0"/>
              <a:pPr/>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DFEFB-85C7-473C-B2F4-682EB3F12D0B}" type="datetimeFigureOut">
              <a:rPr lang="en-US" smtClean="0"/>
              <a:pPr/>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DFEFB-85C7-473C-B2F4-682EB3F12D0B}" type="datetimeFigureOut">
              <a:rPr lang="en-US" smtClean="0"/>
              <a:pPr/>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DFEFB-85C7-473C-B2F4-682EB3F12D0B}" type="datetimeFigureOut">
              <a:rPr lang="en-US" smtClean="0"/>
              <a:pPr/>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7DFEFB-85C7-473C-B2F4-682EB3F12D0B}" type="datetimeFigureOut">
              <a:rPr lang="en-US" smtClean="0"/>
              <a:pPr/>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7DFEFB-85C7-473C-B2F4-682EB3F12D0B}" type="datetimeFigureOut">
              <a:rPr lang="en-US" smtClean="0"/>
              <a:pPr/>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7DFEFB-85C7-473C-B2F4-682EB3F12D0B}" type="datetimeFigureOut">
              <a:rPr lang="en-US" smtClean="0"/>
              <a:pPr/>
              <a:t>5/28/19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7DFEFB-85C7-473C-B2F4-682EB3F12D0B}" type="datetimeFigureOut">
              <a:rPr lang="en-US" smtClean="0"/>
              <a:pPr/>
              <a:t>5/28/19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DFEFB-85C7-473C-B2F4-682EB3F12D0B}" type="datetimeFigureOut">
              <a:rPr lang="en-US" smtClean="0"/>
              <a:pPr/>
              <a:t>5/28/19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DFEFB-85C7-473C-B2F4-682EB3F12D0B}" type="datetimeFigureOut">
              <a:rPr lang="en-US" smtClean="0"/>
              <a:pPr/>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DFEFB-85C7-473C-B2F4-682EB3F12D0B}" type="datetimeFigureOut">
              <a:rPr lang="en-US" smtClean="0"/>
              <a:pPr/>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DF6BA-ECA5-4D66-B5CF-3B7F7A8216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B7DFEFB-85C7-473C-B2F4-682EB3F12D0B}" type="datetimeFigureOut">
              <a:rPr lang="en-US" smtClean="0"/>
              <a:pPr/>
              <a:t>5/28/19</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C9DF6BA-ECA5-4D66-B5CF-3B7F7A8216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mailto:dcopelan@pasco.k12.fl.us"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mailto:adrury@pasco.k12.fl.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13934" y="6097771"/>
            <a:ext cx="3553932" cy="1887617"/>
          </a:xfrm>
        </p:spPr>
        <p:txBody>
          <a:bodyPr/>
          <a:lstStyle/>
          <a:p>
            <a:pPr algn="ctr"/>
            <a:r>
              <a:rPr lang="en-US" sz="5400" b="1" dirty="0">
                <a:solidFill>
                  <a:schemeClr val="accent6">
                    <a:lumMod val="75000"/>
                  </a:schemeClr>
                </a:solidFill>
                <a:latin typeface="Algerian" pitchFamily="82" charset="0"/>
              </a:rPr>
              <a:t>Are you ready?</a:t>
            </a:r>
          </a:p>
        </p:txBody>
      </p:sp>
      <p:sp>
        <p:nvSpPr>
          <p:cNvPr id="11" name="Content Placeholder 10"/>
          <p:cNvSpPr>
            <a:spLocks noGrp="1"/>
          </p:cNvSpPr>
          <p:nvPr>
            <p:ph idx="1"/>
          </p:nvPr>
        </p:nvSpPr>
        <p:spPr>
          <a:xfrm>
            <a:off x="228600" y="228600"/>
            <a:ext cx="6248400" cy="777240"/>
          </a:xfrm>
        </p:spPr>
        <p:txBody>
          <a:bodyPr>
            <a:normAutofit fontScale="70000" lnSpcReduction="20000"/>
          </a:bodyPr>
          <a:lstStyle/>
          <a:p>
            <a:pPr algn="ctr">
              <a:buNone/>
            </a:pPr>
            <a:r>
              <a:rPr lang="en-US" dirty="0">
                <a:latin typeface="Engravers MT" pitchFamily="18" charset="0"/>
              </a:rPr>
              <a:t>Raymond B Stewart Middle School presents…</a:t>
            </a:r>
          </a:p>
          <a:p>
            <a:pPr algn="ctr">
              <a:buNone/>
            </a:pPr>
            <a:r>
              <a:rPr lang="en-US" sz="1200" dirty="0">
                <a:solidFill>
                  <a:srgbClr val="002060"/>
                </a:solidFill>
                <a:latin typeface="Engravers MT" pitchFamily="18" charset="0"/>
              </a:rPr>
              <a:t>The first annual</a:t>
            </a:r>
            <a:endParaRPr lang="en-US" sz="1500" dirty="0">
              <a:solidFill>
                <a:srgbClr val="002060"/>
              </a:solidFill>
              <a:latin typeface="Engravers MT" pitchFamily="18" charset="0"/>
            </a:endParaRPr>
          </a:p>
        </p:txBody>
      </p:sp>
      <p:sp>
        <p:nvSpPr>
          <p:cNvPr id="6" name="Text Placeholder 5"/>
          <p:cNvSpPr>
            <a:spLocks noGrp="1"/>
          </p:cNvSpPr>
          <p:nvPr>
            <p:ph type="body" sz="half" idx="2"/>
          </p:nvPr>
        </p:nvSpPr>
        <p:spPr>
          <a:xfrm>
            <a:off x="800100" y="909161"/>
            <a:ext cx="5181600" cy="609600"/>
          </a:xfrm>
        </p:spPr>
        <p:txBody>
          <a:bodyPr>
            <a:normAutofit lnSpcReduction="10000"/>
          </a:bodyPr>
          <a:lstStyle/>
          <a:p>
            <a:pPr algn="ctr"/>
            <a:r>
              <a:rPr lang="en-US" sz="3600" b="1" dirty="0">
                <a:solidFill>
                  <a:schemeClr val="accent6">
                    <a:lumMod val="75000"/>
                  </a:schemeClr>
                </a:solidFill>
                <a:latin typeface="Algerian" pitchFamily="82" charset="0"/>
              </a:rPr>
              <a:t>Bulldog Boot Camp</a:t>
            </a:r>
          </a:p>
        </p:txBody>
      </p:sp>
      <p:sp>
        <p:nvSpPr>
          <p:cNvPr id="8" name="TextBox 7"/>
          <p:cNvSpPr txBox="1"/>
          <p:nvPr/>
        </p:nvSpPr>
        <p:spPr>
          <a:xfrm>
            <a:off x="1143000" y="1357431"/>
            <a:ext cx="4495800" cy="369332"/>
          </a:xfrm>
          <a:prstGeom prst="rect">
            <a:avLst/>
          </a:prstGeom>
          <a:noFill/>
        </p:spPr>
        <p:txBody>
          <a:bodyPr wrap="square" rtlCol="0">
            <a:spAutoFit/>
          </a:bodyPr>
          <a:lstStyle/>
          <a:p>
            <a:pPr algn="ctr"/>
            <a:r>
              <a:rPr lang="en-US" dirty="0">
                <a:solidFill>
                  <a:srgbClr val="002060"/>
                </a:solidFill>
                <a:latin typeface="Bodoni MT Black" pitchFamily="18" charset="0"/>
              </a:rPr>
              <a:t>Get in shape for 6</a:t>
            </a:r>
            <a:r>
              <a:rPr lang="en-US" baseline="30000" dirty="0">
                <a:solidFill>
                  <a:srgbClr val="002060"/>
                </a:solidFill>
                <a:latin typeface="Bodoni MT Black" pitchFamily="18" charset="0"/>
              </a:rPr>
              <a:t>th</a:t>
            </a:r>
            <a:r>
              <a:rPr lang="en-US" dirty="0">
                <a:solidFill>
                  <a:srgbClr val="002060"/>
                </a:solidFill>
                <a:latin typeface="Bodoni MT Black" pitchFamily="18" charset="0"/>
              </a:rPr>
              <a:t> grade!</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6306354"/>
            <a:ext cx="1752600" cy="1956423"/>
          </a:xfrm>
          <a:prstGeom prst="rect">
            <a:avLst/>
          </a:prstGeom>
        </p:spPr>
      </p:pic>
      <p:sp>
        <p:nvSpPr>
          <p:cNvPr id="12" name="TextBox 11"/>
          <p:cNvSpPr txBox="1"/>
          <p:nvPr/>
        </p:nvSpPr>
        <p:spPr>
          <a:xfrm>
            <a:off x="304800" y="1727344"/>
            <a:ext cx="6172200" cy="4585871"/>
          </a:xfrm>
          <a:prstGeom prst="rect">
            <a:avLst/>
          </a:prstGeom>
          <a:noFill/>
        </p:spPr>
        <p:txBody>
          <a:bodyPr wrap="square" rtlCol="0">
            <a:spAutoFit/>
          </a:bodyPr>
          <a:lstStyle/>
          <a:p>
            <a:pPr algn="just"/>
            <a:r>
              <a:rPr lang="en-US" sz="1400" dirty="0"/>
              <a:t>Stewart Middle School will be holding a ‘Boot Camp’ in an effort to help 6</a:t>
            </a:r>
            <a:r>
              <a:rPr lang="en-US" sz="1400" baseline="30000" dirty="0"/>
              <a:t>th</a:t>
            </a:r>
            <a:r>
              <a:rPr lang="en-US" sz="1400" dirty="0"/>
              <a:t> graders in their progression into the middle school environment.  Students will be given the opportunity to meet other incoming students, the principal, assistant principals, and teachers.  Future Bulldogs will become more familiar with expectations, routines, curriculum, and the layout of the campus. We will even have a scavenger hunt and prizes for the students. </a:t>
            </a:r>
          </a:p>
          <a:p>
            <a:endParaRPr lang="en-US" sz="1400" dirty="0"/>
          </a:p>
          <a:p>
            <a:r>
              <a:rPr lang="en-US" sz="1400" b="1" dirty="0"/>
              <a:t>WHEN:	</a:t>
            </a:r>
            <a:r>
              <a:rPr lang="en-US" sz="1400" dirty="0"/>
              <a:t>Thursday, August 1</a:t>
            </a:r>
            <a:r>
              <a:rPr lang="en-US" sz="1400" baseline="30000" dirty="0"/>
              <a:t>st</a:t>
            </a:r>
            <a:r>
              <a:rPr lang="en-US" sz="1400" dirty="0"/>
              <a:t> </a:t>
            </a:r>
          </a:p>
          <a:p>
            <a:r>
              <a:rPr lang="en-US" sz="1400" b="1" dirty="0"/>
              <a:t>	</a:t>
            </a:r>
            <a:r>
              <a:rPr lang="en-US" sz="1400" dirty="0"/>
              <a:t>8:30am – 12:00pm </a:t>
            </a:r>
            <a:r>
              <a:rPr lang="en-US" sz="1400" i="1" dirty="0"/>
              <a:t>(please do not arrive before 8:00am, we will not </a:t>
            </a:r>
          </a:p>
          <a:p>
            <a:r>
              <a:rPr lang="en-US" sz="1400" i="1" dirty="0"/>
              <a:t>	have supervision until then)</a:t>
            </a:r>
          </a:p>
          <a:p>
            <a:r>
              <a:rPr lang="en-US" sz="1400" dirty="0"/>
              <a:t>	</a:t>
            </a:r>
          </a:p>
          <a:p>
            <a:r>
              <a:rPr lang="en-US" sz="1400" b="1" dirty="0"/>
              <a:t>WHERE:</a:t>
            </a:r>
            <a:r>
              <a:rPr lang="en-US" sz="1400" dirty="0"/>
              <a:t>	Stewart Middle School </a:t>
            </a:r>
          </a:p>
          <a:p>
            <a:r>
              <a:rPr lang="en-US" sz="1400" b="1" dirty="0"/>
              <a:t>	</a:t>
            </a:r>
            <a:r>
              <a:rPr lang="en-US" sz="1400" b="1" i="1" dirty="0"/>
              <a:t>Students sign in at the courtyard at designated tables.  We </a:t>
            </a:r>
          </a:p>
          <a:p>
            <a:r>
              <a:rPr lang="en-US" sz="1400" b="1" i="1" dirty="0"/>
              <a:t>	will dismiss students from the cafeteria at the end of the session.  </a:t>
            </a:r>
            <a:r>
              <a:rPr lang="en-US" sz="1400" b="1" dirty="0"/>
              <a:t>	</a:t>
            </a:r>
          </a:p>
          <a:p>
            <a:r>
              <a:rPr lang="en-US" sz="1400" dirty="0"/>
              <a:t>Please wear comfortable shorts and a t-shirt, as well as comfortable shoes. </a:t>
            </a:r>
          </a:p>
          <a:p>
            <a:endParaRPr lang="en-US" sz="1400" dirty="0"/>
          </a:p>
          <a:p>
            <a:r>
              <a:rPr lang="en-US" sz="1400" dirty="0"/>
              <a:t>Please RSVP by July 15</a:t>
            </a:r>
            <a:r>
              <a:rPr lang="en-US" sz="1400" baseline="30000" dirty="0"/>
              <a:t>th</a:t>
            </a:r>
            <a:r>
              <a:rPr lang="en-US" sz="1400" dirty="0"/>
              <a:t> by filling out the registration form and returning it to the Stewart Middle School’s Front Office c/o Deedra Copeland/ Amy Drury (38505 Tenth Avenue, Zephyrhills, FL 33542).</a:t>
            </a:r>
          </a:p>
          <a:p>
            <a:endParaRPr lang="en-US" sz="1200"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8200" y="6306354"/>
            <a:ext cx="1828800" cy="1835149"/>
          </a:xfrm>
          <a:prstGeom prst="rect">
            <a:avLst/>
          </a:prstGeom>
        </p:spPr>
      </p:pic>
      <p:pic>
        <p:nvPicPr>
          <p:cNvPr id="5" name="Picture 4">
            <a:extLst>
              <a:ext uri="{FF2B5EF4-FFF2-40B4-BE49-F238E27FC236}">
                <a16:creationId xmlns:a16="http://schemas.microsoft.com/office/drawing/2014/main" id="{961AB1E2-3E24-AD40-8B6B-163650C18F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10200" y="516565"/>
            <a:ext cx="1066800" cy="1122606"/>
          </a:xfrm>
          <a:prstGeom prst="rect">
            <a:avLst/>
          </a:prstGeom>
        </p:spPr>
      </p:pic>
      <p:sp>
        <p:nvSpPr>
          <p:cNvPr id="3" name="TextBox 2">
            <a:extLst>
              <a:ext uri="{FF2B5EF4-FFF2-40B4-BE49-F238E27FC236}">
                <a16:creationId xmlns:a16="http://schemas.microsoft.com/office/drawing/2014/main" id="{DB9C2E94-6469-0940-ACEB-1F13C1EB1F4C}"/>
              </a:ext>
            </a:extLst>
          </p:cNvPr>
          <p:cNvSpPr txBox="1"/>
          <p:nvPr/>
        </p:nvSpPr>
        <p:spPr>
          <a:xfrm>
            <a:off x="628650" y="8350086"/>
            <a:ext cx="5524500" cy="369332"/>
          </a:xfrm>
          <a:prstGeom prst="rect">
            <a:avLst/>
          </a:prstGeom>
          <a:noFill/>
        </p:spPr>
        <p:txBody>
          <a:bodyPr wrap="square" rtlCol="0">
            <a:spAutoFit/>
          </a:bodyPr>
          <a:lstStyle/>
          <a:p>
            <a:r>
              <a:rPr lang="en-US" b="1" dirty="0"/>
              <a:t>Students will receive a free Bulldog T-shirt for attending!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0100" y="161194"/>
            <a:ext cx="5334000" cy="1134205"/>
          </a:xfrm>
        </p:spPr>
        <p:txBody>
          <a:bodyPr>
            <a:normAutofit fontScale="90000"/>
          </a:bodyPr>
          <a:lstStyle/>
          <a:p>
            <a:r>
              <a:rPr lang="en-US" sz="3600" b="1" dirty="0"/>
              <a:t>Bulldog Boot Camp</a:t>
            </a:r>
            <a:br>
              <a:rPr lang="en-US" sz="3600" b="1" dirty="0">
                <a:solidFill>
                  <a:srgbClr val="002060"/>
                </a:solidFill>
              </a:rPr>
            </a:br>
            <a:r>
              <a:rPr lang="en-US" sz="3600" b="1" dirty="0">
                <a:solidFill>
                  <a:schemeClr val="accent6">
                    <a:lumMod val="75000"/>
                  </a:schemeClr>
                </a:solidFill>
              </a:rPr>
              <a:t>Registration Form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9600" y="1681609"/>
            <a:ext cx="1981200" cy="2185147"/>
          </a:xfrm>
        </p:spPr>
      </p:pic>
      <p:sp>
        <p:nvSpPr>
          <p:cNvPr id="5" name="TextBox 4"/>
          <p:cNvSpPr txBox="1"/>
          <p:nvPr/>
        </p:nvSpPr>
        <p:spPr>
          <a:xfrm>
            <a:off x="228600" y="5562601"/>
            <a:ext cx="6400800" cy="3077766"/>
          </a:xfrm>
          <a:prstGeom prst="rect">
            <a:avLst/>
          </a:prstGeom>
          <a:noFill/>
        </p:spPr>
        <p:txBody>
          <a:bodyPr wrap="square" rtlCol="0">
            <a:spAutoFit/>
          </a:bodyPr>
          <a:lstStyle/>
          <a:p>
            <a:r>
              <a:rPr lang="en-US" dirty="0"/>
              <a:t>______________________________________________________</a:t>
            </a:r>
          </a:p>
          <a:p>
            <a:r>
              <a:rPr lang="en-US" dirty="0"/>
              <a:t>Student Name:__________________________________________</a:t>
            </a:r>
          </a:p>
          <a:p>
            <a:r>
              <a:rPr lang="en-US" dirty="0"/>
              <a:t>Address:_______________________________________________</a:t>
            </a:r>
          </a:p>
          <a:p>
            <a:r>
              <a:rPr lang="en-US" dirty="0"/>
              <a:t>Home </a:t>
            </a:r>
            <a:r>
              <a:rPr lang="en-US" dirty="0" err="1"/>
              <a:t>Phone:____________________Work</a:t>
            </a:r>
            <a:r>
              <a:rPr lang="en-US" dirty="0"/>
              <a:t>/Cell:______________</a:t>
            </a:r>
          </a:p>
          <a:p>
            <a:r>
              <a:rPr lang="en-US" dirty="0"/>
              <a:t>Parent Email Address:____________________________________</a:t>
            </a:r>
          </a:p>
          <a:p>
            <a:r>
              <a:rPr lang="en-US" dirty="0"/>
              <a:t>Elementary School:______________________________________</a:t>
            </a:r>
          </a:p>
          <a:p>
            <a:r>
              <a:rPr lang="en-US" dirty="0"/>
              <a:t>Allergies/Health Concerns:________________________________</a:t>
            </a:r>
          </a:p>
          <a:p>
            <a:r>
              <a:rPr lang="en-US" dirty="0"/>
              <a:t>T-Shirt Size: </a:t>
            </a:r>
            <a:r>
              <a:rPr lang="en-US" sz="1600" dirty="0"/>
              <a:t>(please circle)</a:t>
            </a:r>
            <a:r>
              <a:rPr lang="en-US" dirty="0"/>
              <a:t>	</a:t>
            </a:r>
          </a:p>
          <a:p>
            <a:r>
              <a:rPr lang="en-US" sz="1400" dirty="0"/>
              <a:t>Youth Medium       Youth Large       Adult Small       Adult Medium          Adult Large</a:t>
            </a:r>
          </a:p>
          <a:p>
            <a:r>
              <a:rPr lang="en-US" dirty="0"/>
              <a:t>Parent </a:t>
            </a:r>
            <a:r>
              <a:rPr lang="en-US" dirty="0" err="1"/>
              <a:t>Name:____________Parent</a:t>
            </a:r>
            <a:r>
              <a:rPr lang="en-US" dirty="0"/>
              <a:t> </a:t>
            </a:r>
            <a:r>
              <a:rPr lang="en-US"/>
              <a:t>Signature:_________________</a:t>
            </a:r>
            <a:endParaRPr lang="en-US" dirty="0"/>
          </a:p>
          <a:p>
            <a:endParaRPr lang="en-US" sz="1400" b="1" i="1" dirty="0"/>
          </a:p>
        </p:txBody>
      </p:sp>
      <p:sp>
        <p:nvSpPr>
          <p:cNvPr id="6" name="TextBox 5"/>
          <p:cNvSpPr txBox="1"/>
          <p:nvPr/>
        </p:nvSpPr>
        <p:spPr>
          <a:xfrm>
            <a:off x="381000" y="4774469"/>
            <a:ext cx="6019800" cy="954107"/>
          </a:xfrm>
          <a:prstGeom prst="rect">
            <a:avLst/>
          </a:prstGeom>
          <a:noFill/>
        </p:spPr>
        <p:txBody>
          <a:bodyPr wrap="square" rtlCol="0">
            <a:spAutoFit/>
          </a:bodyPr>
          <a:lstStyle/>
          <a:p>
            <a:r>
              <a:rPr lang="en-US" sz="1400" dirty="0"/>
              <a:t>Please fill out the form below and return it to Stewart Middle School</a:t>
            </a:r>
            <a:r>
              <a:rPr lang="en-US" sz="1400" i="1" dirty="0"/>
              <a:t> no later than July 15</a:t>
            </a:r>
            <a:r>
              <a:rPr lang="en-US" sz="1400" i="1" baseline="30000" dirty="0"/>
              <a:t>th</a:t>
            </a:r>
            <a:r>
              <a:rPr lang="en-US" sz="1400" i="1" dirty="0"/>
              <a:t>.</a:t>
            </a:r>
            <a:r>
              <a:rPr lang="en-US" sz="1400" dirty="0"/>
              <a:t>  Please contact Deedra Copeland or Amy Drury with any questions (</a:t>
            </a:r>
            <a:r>
              <a:rPr lang="en-US" sz="1400" dirty="0">
                <a:hlinkClick r:id="rId3"/>
              </a:rPr>
              <a:t>dcopelan@pasco.k12.fl.us</a:t>
            </a:r>
            <a:r>
              <a:rPr lang="en-US" sz="1400" dirty="0"/>
              <a:t> or </a:t>
            </a:r>
            <a:r>
              <a:rPr lang="en-US" sz="1400" dirty="0">
                <a:hlinkClick r:id="rId4"/>
              </a:rPr>
              <a:t>adrury@pasco.k12.fl.us</a:t>
            </a:r>
            <a:r>
              <a:rPr lang="en-US" sz="1400" dirty="0"/>
              <a:t> ).  Looking forward to meeting all our future Bulldogs!</a:t>
            </a:r>
          </a:p>
        </p:txBody>
      </p:sp>
      <p:sp>
        <p:nvSpPr>
          <p:cNvPr id="8" name="TextBox 7"/>
          <p:cNvSpPr txBox="1"/>
          <p:nvPr/>
        </p:nvSpPr>
        <p:spPr>
          <a:xfrm>
            <a:off x="0" y="1283084"/>
            <a:ext cx="4267200" cy="3416320"/>
          </a:xfrm>
          <a:prstGeom prst="rect">
            <a:avLst/>
          </a:prstGeom>
          <a:noFill/>
        </p:spPr>
        <p:txBody>
          <a:bodyPr wrap="square" rtlCol="0">
            <a:spAutoFit/>
          </a:bodyPr>
          <a:lstStyle/>
          <a:p>
            <a:pPr lvl="1"/>
            <a:r>
              <a:rPr lang="en-US" sz="1200" dirty="0">
                <a:latin typeface="Arial Rounded MT Bold" pitchFamily="34" charset="0"/>
              </a:rPr>
              <a:t>Students will learn more about…</a:t>
            </a:r>
          </a:p>
          <a:p>
            <a:pPr marL="628650" lvl="1" indent="-171450">
              <a:buFont typeface="Arial" panose="020B0604020202020204" pitchFamily="34" charset="0"/>
              <a:buChar char="•"/>
            </a:pPr>
            <a:r>
              <a:rPr lang="en-US" sz="1200" b="1" dirty="0">
                <a:latin typeface="Arial Rounded MT Bold" pitchFamily="34" charset="0"/>
              </a:rPr>
              <a:t>Campus life- </a:t>
            </a:r>
            <a:r>
              <a:rPr lang="en-US" sz="1200" dirty="0">
                <a:latin typeface="Arial Rounded MT Bold" pitchFamily="34" charset="0"/>
              </a:rPr>
              <a:t>passing times, the campus layout, Who’s who among staff,  receive their schedule, and participate in a scavenger hunt</a:t>
            </a:r>
          </a:p>
          <a:p>
            <a:pPr marL="628650" lvl="1" indent="-171450">
              <a:buFont typeface="Arial" panose="020B0604020202020204" pitchFamily="34" charset="0"/>
              <a:buChar char="•"/>
            </a:pPr>
            <a:r>
              <a:rPr lang="en-US" sz="1200" b="1" dirty="0">
                <a:latin typeface="Arial Rounded MT Bold" pitchFamily="34" charset="0"/>
              </a:rPr>
              <a:t>Tours</a:t>
            </a:r>
            <a:r>
              <a:rPr lang="en-US" sz="1200" dirty="0">
                <a:latin typeface="Arial Rounded MT Bold" pitchFamily="34" charset="0"/>
              </a:rPr>
              <a:t>- Students will be given tours by current Stewart students so they can know where key locations are on campus such as the locker rooms and gym, the 6</a:t>
            </a:r>
            <a:r>
              <a:rPr lang="en-US" sz="1200" baseline="30000" dirty="0">
                <a:latin typeface="Arial Rounded MT Bold" pitchFamily="34" charset="0"/>
              </a:rPr>
              <a:t>th</a:t>
            </a:r>
            <a:r>
              <a:rPr lang="en-US" sz="1200" dirty="0">
                <a:latin typeface="Arial Rounded MT Bold" pitchFamily="34" charset="0"/>
              </a:rPr>
              <a:t> grade classrooms, the office area, and the cafeteria (they will be able to practice the lunch line too).</a:t>
            </a:r>
          </a:p>
          <a:p>
            <a:pPr marL="628650" lvl="1" indent="-171450">
              <a:buFont typeface="Arial" panose="020B0604020202020204" pitchFamily="34" charset="0"/>
              <a:buChar char="•"/>
            </a:pPr>
            <a:r>
              <a:rPr lang="en-US" sz="1200" b="1" dirty="0">
                <a:latin typeface="Arial Rounded MT Bold" pitchFamily="34" charset="0"/>
              </a:rPr>
              <a:t>Student responsibilities- </a:t>
            </a:r>
            <a:r>
              <a:rPr lang="en-US" sz="1200" dirty="0">
                <a:latin typeface="Arial Rounded MT Bold" pitchFamily="34" charset="0"/>
              </a:rPr>
              <a:t>They will learn more about </a:t>
            </a:r>
            <a:r>
              <a:rPr lang="en-US" sz="1200" dirty="0" err="1">
                <a:latin typeface="Arial Rounded MT Bold" pitchFamily="34" charset="0"/>
              </a:rPr>
              <a:t>MyStudent</a:t>
            </a:r>
            <a:r>
              <a:rPr lang="en-US" sz="1200" dirty="0">
                <a:latin typeface="Arial Rounded MT Bold" pitchFamily="34" charset="0"/>
              </a:rPr>
              <a:t>, academics, time management, ACT time</a:t>
            </a:r>
            <a:r>
              <a:rPr lang="en-US" sz="1200">
                <a:latin typeface="Arial Rounded MT Bold" pitchFamily="34" charset="0"/>
              </a:rPr>
              <a:t>, and </a:t>
            </a:r>
            <a:r>
              <a:rPr lang="en-US" sz="1200" dirty="0">
                <a:latin typeface="Arial Rounded MT Bold" pitchFamily="34" charset="0"/>
              </a:rPr>
              <a:t>the sports we offer.</a:t>
            </a:r>
          </a:p>
          <a:p>
            <a:pPr marL="628650" lvl="1" indent="-171450">
              <a:buFont typeface="Arial" panose="020B0604020202020204" pitchFamily="34" charset="0"/>
              <a:buChar char="•"/>
            </a:pPr>
            <a:r>
              <a:rPr lang="en-US" sz="1200" b="1" dirty="0">
                <a:latin typeface="Arial Rounded MT Bold" pitchFamily="34" charset="0"/>
              </a:rPr>
              <a:t>Expectations-</a:t>
            </a:r>
            <a:r>
              <a:rPr lang="en-US" sz="1200" dirty="0">
                <a:latin typeface="Arial Rounded MT Bold" pitchFamily="34" charset="0"/>
              </a:rPr>
              <a:t>We will review school rules, procedures, dress code, and discipline policy.</a:t>
            </a:r>
          </a:p>
          <a:p>
            <a:pPr marL="628650" lvl="1" indent="-171450">
              <a:buFont typeface="Arial" panose="020B0604020202020204" pitchFamily="34" charset="0"/>
              <a:buChar char="•"/>
            </a:pPr>
            <a:r>
              <a:rPr lang="en-US" sz="1200" b="1" dirty="0">
                <a:latin typeface="Arial Rounded MT Bold" pitchFamily="34" charset="0"/>
              </a:rPr>
              <a:t>Incentives-</a:t>
            </a:r>
            <a:r>
              <a:rPr lang="en-US" sz="1200" dirty="0">
                <a:latin typeface="Arial Rounded MT Bold" pitchFamily="34" charset="0"/>
              </a:rPr>
              <a:t> Explain all of the school wide incentives we offer and even give out prizes</a:t>
            </a:r>
          </a:p>
        </p:txBody>
      </p:sp>
      <p:sp>
        <p:nvSpPr>
          <p:cNvPr id="2" name="Rectangle 1">
            <a:extLst>
              <a:ext uri="{FF2B5EF4-FFF2-40B4-BE49-F238E27FC236}">
                <a16:creationId xmlns:a16="http://schemas.microsoft.com/office/drawing/2014/main" id="{C9F5BE11-9027-B44E-92C2-BFCDB0E42427}"/>
              </a:ext>
            </a:extLst>
          </p:cNvPr>
          <p:cNvSpPr/>
          <p:nvPr/>
        </p:nvSpPr>
        <p:spPr>
          <a:xfrm rot="1385669">
            <a:off x="3724817" y="4201724"/>
            <a:ext cx="3093100"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cap="none" spc="0" dirty="0">
                <a:ln/>
                <a:solidFill>
                  <a:schemeClr val="accent6">
                    <a:lumMod val="75000"/>
                  </a:schemeClr>
                </a:solidFill>
                <a:effectLst/>
              </a:rPr>
              <a:t>Scavenger Hunt</a:t>
            </a:r>
          </a:p>
        </p:txBody>
      </p:sp>
      <p:sp>
        <p:nvSpPr>
          <p:cNvPr id="7" name="Rectangle 6">
            <a:extLst>
              <a:ext uri="{FF2B5EF4-FFF2-40B4-BE49-F238E27FC236}">
                <a16:creationId xmlns:a16="http://schemas.microsoft.com/office/drawing/2014/main" id="{D0D40B53-990A-F043-A185-E701668D2D08}"/>
              </a:ext>
            </a:extLst>
          </p:cNvPr>
          <p:cNvSpPr/>
          <p:nvPr/>
        </p:nvSpPr>
        <p:spPr>
          <a:xfrm rot="20239029">
            <a:off x="593615" y="664707"/>
            <a:ext cx="1051635"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6">
                    <a:lumMod val="75000"/>
                  </a:schemeClr>
                </a:solidFill>
                <a:effectLst/>
              </a:rPr>
              <a:t>Prizes</a:t>
            </a:r>
          </a:p>
        </p:txBody>
      </p:sp>
      <p:sp>
        <p:nvSpPr>
          <p:cNvPr id="9" name="Rectangle 8">
            <a:extLst>
              <a:ext uri="{FF2B5EF4-FFF2-40B4-BE49-F238E27FC236}">
                <a16:creationId xmlns:a16="http://schemas.microsoft.com/office/drawing/2014/main" id="{F361453F-3D03-784A-986F-40FB5C600C50}"/>
              </a:ext>
            </a:extLst>
          </p:cNvPr>
          <p:cNvSpPr/>
          <p:nvPr/>
        </p:nvSpPr>
        <p:spPr>
          <a:xfrm rot="1602882">
            <a:off x="5321199" y="710073"/>
            <a:ext cx="734495"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a:ln/>
                <a:solidFill>
                  <a:schemeClr val="accent6">
                    <a:lumMod val="75000"/>
                  </a:schemeClr>
                </a:solidFill>
                <a:effectLst/>
              </a:rPr>
              <a:t>Fun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458</TotalTime>
  <Words>351</Words>
  <Application>Microsoft Macintosh PowerPoint</Application>
  <PresentationFormat>On-screen Show (4:3)</PresentationFormat>
  <Paragraphs>40</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Algerian</vt:lpstr>
      <vt:lpstr>Arial</vt:lpstr>
      <vt:lpstr>Arial Rounded MT Bold</vt:lpstr>
      <vt:lpstr>Bodoni MT Black</vt:lpstr>
      <vt:lpstr>Calibri</vt:lpstr>
      <vt:lpstr>Engravers MT</vt:lpstr>
      <vt:lpstr>Office Theme</vt:lpstr>
      <vt:lpstr>Are you ready?</vt:lpstr>
      <vt:lpstr>Bulldog Boot Camp Registration Form </vt:lpstr>
    </vt:vector>
  </TitlesOfParts>
  <Company>Hillsborough County Public Schools, FL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ready?</dc:title>
  <dc:creator>CSS</dc:creator>
  <cp:lastModifiedBy>Microsoft Office User</cp:lastModifiedBy>
  <cp:revision>64</cp:revision>
  <cp:lastPrinted>2019-05-09T13:58:00Z</cp:lastPrinted>
  <dcterms:created xsi:type="dcterms:W3CDTF">2012-05-31T12:30:03Z</dcterms:created>
  <dcterms:modified xsi:type="dcterms:W3CDTF">2019-05-28T16:36:07Z</dcterms:modified>
</cp:coreProperties>
</file>